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575" r:id="rId2"/>
    <p:sldId id="545" r:id="rId3"/>
    <p:sldId id="532" r:id="rId4"/>
    <p:sldId id="582" r:id="rId5"/>
    <p:sldId id="573" r:id="rId6"/>
    <p:sldId id="580" r:id="rId7"/>
    <p:sldId id="576" r:id="rId8"/>
    <p:sldId id="590" r:id="rId9"/>
    <p:sldId id="566" r:id="rId10"/>
    <p:sldId id="571" r:id="rId11"/>
    <p:sldId id="593" r:id="rId12"/>
    <p:sldId id="562" r:id="rId13"/>
    <p:sldId id="558" r:id="rId14"/>
    <p:sldId id="570" r:id="rId15"/>
    <p:sldId id="577" r:id="rId16"/>
    <p:sldId id="559" r:id="rId17"/>
    <p:sldId id="557" r:id="rId18"/>
    <p:sldId id="561" r:id="rId19"/>
    <p:sldId id="581" r:id="rId20"/>
    <p:sldId id="594" r:id="rId21"/>
    <p:sldId id="583" r:id="rId22"/>
    <p:sldId id="585" r:id="rId23"/>
    <p:sldId id="584" r:id="rId24"/>
    <p:sldId id="588" r:id="rId25"/>
    <p:sldId id="587" r:id="rId26"/>
    <p:sldId id="591" r:id="rId27"/>
    <p:sldId id="592" r:id="rId28"/>
    <p:sldId id="595" r:id="rId29"/>
    <p:sldId id="553" r:id="rId30"/>
    <p:sldId id="549" r:id="rId31"/>
    <p:sldId id="554" r:id="rId32"/>
    <p:sldId id="551" r:id="rId33"/>
    <p:sldId id="586" r:id="rId34"/>
    <p:sldId id="589" r:id="rId35"/>
    <p:sldId id="567" r:id="rId36"/>
    <p:sldId id="548" r:id="rId37"/>
    <p:sldId id="563" r:id="rId38"/>
    <p:sldId id="568" r:id="rId39"/>
    <p:sldId id="569" r:id="rId40"/>
    <p:sldId id="555" r:id="rId41"/>
    <p:sldId id="572" r:id="rId42"/>
    <p:sldId id="543" r:id="rId43"/>
    <p:sldId id="540" r:id="rId44"/>
    <p:sldId id="556" r:id="rId45"/>
    <p:sldId id="542" r:id="rId46"/>
    <p:sldId id="523" r:id="rId47"/>
    <p:sldId id="526" r:id="rId48"/>
    <p:sldId id="544" r:id="rId49"/>
    <p:sldId id="522" r:id="rId50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787373"/>
    <a:srgbClr val="CCCBA7"/>
    <a:srgbClr val="C7C7B1"/>
    <a:srgbClr val="FFBB78"/>
    <a:srgbClr val="AFAD9D"/>
    <a:srgbClr val="2CA02C"/>
    <a:srgbClr val="8ABED9"/>
    <a:srgbClr val="C6C5AF"/>
    <a:srgbClr val="E2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 varScale="1">
        <p:scale>
          <a:sx n="17" d="100"/>
          <a:sy n="17" d="100"/>
        </p:scale>
        <p:origin x="548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39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0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0.png"/><Relationship Id="rId36" Type="http://schemas.openxmlformats.org/officeDocument/2006/relationships/image" Target="../media/image43.png"/><Relationship Id="rId49" Type="http://schemas.openxmlformats.org/officeDocument/2006/relationships/image" Target="../media/image8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8.png"/><Relationship Id="rId5" Type="http://schemas.openxmlformats.org/officeDocument/2006/relationships/image" Target="../media/image63.png"/><Relationship Id="rId10" Type="http://schemas.openxmlformats.org/officeDocument/2006/relationships/image" Target="../media/image28.png"/><Relationship Id="rId4" Type="http://schemas.openxmlformats.org/officeDocument/2006/relationships/image" Target="../media/image60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1.png"/><Relationship Id="rId5" Type="http://schemas.openxmlformats.org/officeDocument/2006/relationships/image" Target="../media/image83.png"/><Relationship Id="rId10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92.png"/><Relationship Id="rId7" Type="http://schemas.openxmlformats.org/officeDocument/2006/relationships/image" Target="../media/image87.png"/><Relationship Id="rId12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84.png"/><Relationship Id="rId5" Type="http://schemas.openxmlformats.org/officeDocument/2006/relationships/image" Target="../media/image94.png"/><Relationship Id="rId10" Type="http://schemas.openxmlformats.org/officeDocument/2006/relationships/image" Target="../media/image83.png"/><Relationship Id="rId4" Type="http://schemas.openxmlformats.org/officeDocument/2006/relationships/image" Target="../media/image93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4.png"/><Relationship Id="rId5" Type="http://schemas.openxmlformats.org/officeDocument/2006/relationships/image" Target="../media/image83.png"/><Relationship Id="rId10" Type="http://schemas.openxmlformats.org/officeDocument/2006/relationships/image" Target="../media/image96.png"/><Relationship Id="rId4" Type="http://schemas.openxmlformats.org/officeDocument/2006/relationships/image" Target="../media/image82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0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8.png"/><Relationship Id="rId5" Type="http://schemas.openxmlformats.org/officeDocument/2006/relationships/image" Target="../media/image83.png"/><Relationship Id="rId10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82.png"/><Relationship Id="rId18" Type="http://schemas.openxmlformats.org/officeDocument/2006/relationships/image" Target="../media/image106.png"/><Relationship Id="rId3" Type="http://schemas.openxmlformats.org/officeDocument/2006/relationships/image" Target="../media/image64.png"/><Relationship Id="rId7" Type="http://schemas.openxmlformats.org/officeDocument/2006/relationships/image" Target="../media/image101.png"/><Relationship Id="rId12" Type="http://schemas.openxmlformats.org/officeDocument/2006/relationships/image" Target="../media/image28.png"/><Relationship Id="rId17" Type="http://schemas.openxmlformats.org/officeDocument/2006/relationships/image" Target="../media/image51.png"/><Relationship Id="rId2" Type="http://schemas.openxmlformats.org/officeDocument/2006/relationships/image" Target="../media/image65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87.png"/><Relationship Id="rId15" Type="http://schemas.openxmlformats.org/officeDocument/2006/relationships/image" Target="../media/image95.pn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11.png"/><Relationship Id="rId1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5.jpe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2.png"/><Relationship Id="rId18" Type="http://schemas.openxmlformats.org/officeDocument/2006/relationships/image" Target="../media/image96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10" Type="http://schemas.openxmlformats.org/officeDocument/2006/relationships/image" Target="../media/image87.png"/><Relationship Id="rId19" Type="http://schemas.openxmlformats.org/officeDocument/2006/relationships/image" Target="../media/image94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1.png"/><Relationship Id="rId5" Type="http://schemas.openxmlformats.org/officeDocument/2006/relationships/image" Target="../media/image29.png"/><Relationship Id="rId10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39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0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0.png"/><Relationship Id="rId36" Type="http://schemas.openxmlformats.org/officeDocument/2006/relationships/image" Target="../media/image43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6.png"/><Relationship Id="rId5" Type="http://schemas.microsoft.com/office/2007/relationships/hdphoto" Target="../media/hdphoto1.wdp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37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6.png"/><Relationship Id="rId9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30.png"/><Relationship Id="rId9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9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2277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</a:rPr>
                <a:t>A study of Papyrus: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DSL orchestration  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B5AF247-9709-45A8-AF4C-D3C785847FB0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0B1F1-28C3-43EB-8DEB-025C19004335}"/>
              </a:ext>
            </a:extLst>
          </p:cNvPr>
          <p:cNvGrpSpPr/>
          <p:nvPr/>
        </p:nvGrpSpPr>
        <p:grpSpPr>
          <a:xfrm>
            <a:off x="2791496" y="2844800"/>
            <a:ext cx="15142776" cy="10249820"/>
            <a:chOff x="2061516" y="2350692"/>
            <a:chExt cx="16602736" cy="112380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684302-41D1-45AA-85EC-403174B9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205" y="2350692"/>
              <a:ext cx="8585047" cy="55476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791DCA-80A5-4EEA-8F98-1E054046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516" y="7339455"/>
              <a:ext cx="7582958" cy="624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2F6C65-D60F-47EC-9A3D-3FBC73A4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1420" y="8220092"/>
              <a:ext cx="7302832" cy="5368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A89A8-4C99-4285-9BCC-360C8C2C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516" y="2350692"/>
              <a:ext cx="7582958" cy="4496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E0093DE-7A10-48E8-9447-181DB86F191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D631A3-064F-4D76-A73E-E07D094E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7E585C-A63D-4778-8E5D-2D2C86A7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3A05C98-DB88-47BE-B586-0299FFEDA60F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876E1-A0D5-425A-B3FB-00DF44945C9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E630BC-0F32-4167-911E-598D00C59D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2312BB-D05B-4445-8F27-748BCBAA5168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98783-8B0D-4391-88F1-DF81C7B2B75E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3F0BC86-3DDB-46CC-8DFB-3E425712C5E9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F4F68C-1F7B-4127-86C2-147F1A6B6D89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8762EE-01AB-4A9E-A2D7-7A82D3CB64C3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1AA5F6-B80E-47AF-984A-F133879FBAD5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143F94-6C7B-44DD-8B84-161C239FE412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F2700-B072-4133-9941-38371E8ED47C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C9F928-FE56-4855-8FC5-9848496ECC56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74B954-D017-4DA4-9538-220C041A2A8D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8BB184-9E2C-4785-B726-2828DD7CA912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0A0058-65B5-49F4-923E-F420091A1B5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1B1D57-5F86-4289-96DA-566529BD6A21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E9FFED-0D4F-4AB1-AFCC-E86B9D631421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80FEE6-D728-451E-B77D-6E88BF100624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CF1BAD-3C0C-45E6-86A0-CF63CB0889AA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38FEF0-5109-452D-865C-DABBE718F636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171842-6E95-4F4A-B6C9-7A876F4C46B9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A7ED44-53FF-4811-AAED-3CAD1140AED2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9464E4E-7FD1-4623-8502-8581A9710719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7B760D-B46A-42AE-B7F8-81F016655EDB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58ED61-D1DD-442F-B2D9-863B5AEB9EE3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9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8745391" y="9679649"/>
            <a:ext cx="8539488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largest a link </a:t>
            </a:r>
          </a:p>
          <a:p>
            <a:pPr algn="r"/>
            <a:r>
              <a:rPr lang="en-US" b="1" dirty="0"/>
              <a:t>The most intense the relation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175051" y="1883110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04349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111980-BB37-4658-B715-A5A44124C55E}"/>
              </a:ext>
            </a:extLst>
          </p:cNvPr>
          <p:cNvGrpSpPr/>
          <p:nvPr/>
        </p:nvGrpSpPr>
        <p:grpSpPr>
          <a:xfrm>
            <a:off x="5319687" y="3979543"/>
            <a:ext cx="9659987" cy="4329744"/>
            <a:chOff x="5319687" y="8248762"/>
            <a:chExt cx="9659987" cy="43297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6871B0-5579-4211-9674-609E79C5F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9687" y="8248762"/>
              <a:ext cx="9659987" cy="432974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7E6E5-F03B-4D76-B252-F472E96B833E}"/>
                </a:ext>
              </a:extLst>
            </p:cNvPr>
            <p:cNvSpPr txBox="1"/>
            <p:nvPr/>
          </p:nvSpPr>
          <p:spPr>
            <a:xfrm>
              <a:off x="10790339" y="8747200"/>
              <a:ext cx="371565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4800" b="0" i="0" u="none" strike="noStrike" baseline="0" dirty="0">
                  <a:effectLst>
                    <a:glow rad="685800">
                      <a:srgbClr val="FDFFDA">
                        <a:alpha val="43000"/>
                      </a:srgbClr>
                    </a:glow>
                  </a:effectLst>
                  <a:latin typeface="CIDFont+F3"/>
                </a:rPr>
                <a:t>A matrix heat chart</a:t>
              </a:r>
              <a:endParaRPr lang="en-US" sz="480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78A2A9A-B01D-42EA-A3C5-34316642C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57843" y="10592110"/>
              <a:ext cx="986830" cy="1785001"/>
            </a:xfrm>
            <a:prstGeom prst="rect">
              <a:avLst/>
            </a:prstGeom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84E45-23A0-4560-A76A-19B08678304F}"/>
              </a:ext>
            </a:extLst>
          </p:cNvPr>
          <p:cNvSpPr txBox="1"/>
          <p:nvPr/>
        </p:nvSpPr>
        <p:spPr>
          <a:xfrm>
            <a:off x="4423933" y="8904701"/>
            <a:ext cx="11451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Customization of views according to the "distance" between artefacts </a:t>
            </a:r>
          </a:p>
          <a:p>
            <a:pPr marL="1028700" marR="0" lvl="1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Socio-technical traceability language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/ Intensity valuation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628" y="37586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2380695" y="9434632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6" y="37784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5384746" y="9434633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4845146" y="27097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11501627" y="27097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638724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0433248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70EBA9E-2276-4C3E-B88E-64D276CAFE5C}"/>
              </a:ext>
            </a:extLst>
          </p:cNvPr>
          <p:cNvSpPr/>
          <p:nvPr/>
        </p:nvSpPr>
        <p:spPr>
          <a:xfrm>
            <a:off x="11713947" y="519765"/>
            <a:ext cx="317634" cy="317634"/>
          </a:xfrm>
          <a:prstGeom prst="flowChartConnector">
            <a:avLst/>
          </a:prstGeom>
          <a:solidFill>
            <a:srgbClr val="FDFFDA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769835" y="2248675"/>
            <a:ext cx="1105469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C0260-1C0E-408D-A133-AFFD1BC5A849}"/>
              </a:ext>
            </a:extLst>
          </p:cNvPr>
          <p:cNvSpPr txBox="1"/>
          <p:nvPr/>
        </p:nvSpPr>
        <p:spPr>
          <a:xfrm>
            <a:off x="4892926" y="3576345"/>
            <a:ext cx="10513509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.. a 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8E32A3-F99D-4418-B8D9-2D77932FC1E0}"/>
              </a:ext>
            </a:extLst>
          </p:cNvPr>
          <p:cNvGrpSpPr/>
          <p:nvPr/>
        </p:nvGrpSpPr>
        <p:grpSpPr>
          <a:xfrm>
            <a:off x="2010444" y="3853431"/>
            <a:ext cx="17682985" cy="7928314"/>
            <a:chOff x="3775587" y="5987846"/>
            <a:chExt cx="12191996" cy="5466383"/>
          </a:xfrm>
          <a:solidFill>
            <a:schemeClr val="accent4">
              <a:lumMod val="40000"/>
              <a:lumOff val="60000"/>
            </a:schemeClr>
          </a:solidFill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90F342D1-8E57-4B7C-852D-77CC7F0C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5587" y="5987846"/>
              <a:ext cx="12191996" cy="5466383"/>
            </a:xfrm>
            <a:prstGeom prst="rect">
              <a:avLst/>
            </a:prstGeom>
            <a:grpFill/>
            <a:ln cap="flat">
              <a:noFill/>
            </a:ln>
          </p:spPr>
        </p:pic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C6A8E5C-2501-444B-8386-EA5EABAC7838}"/>
                </a:ext>
              </a:extLst>
            </p:cNvPr>
            <p:cNvSpPr/>
            <p:nvPr/>
          </p:nvSpPr>
          <p:spPr>
            <a:xfrm>
              <a:off x="13391226" y="649798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57047208-71F4-4198-BF8A-0D9179082CD4}"/>
                </a:ext>
              </a:extLst>
            </p:cNvPr>
            <p:cNvSpPr/>
            <p:nvPr/>
          </p:nvSpPr>
          <p:spPr>
            <a:xfrm>
              <a:off x="5479260" y="7017750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</a:t>
              </a: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D2047189-73C4-4CAD-8B20-2616D44FFD6B}"/>
                </a:ext>
              </a:extLst>
            </p:cNvPr>
            <p:cNvSpPr/>
            <p:nvPr/>
          </p:nvSpPr>
          <p:spPr>
            <a:xfrm>
              <a:off x="5479260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692350B1-3987-4986-84CC-2F50277AF443}"/>
                </a:ext>
              </a:extLst>
            </p:cNvPr>
            <p:cNvSpPr/>
            <p:nvPr/>
          </p:nvSpPr>
          <p:spPr>
            <a:xfrm>
              <a:off x="5479260" y="759526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5</a:t>
              </a:r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F15F12A5-DB06-44AC-AD77-B527039753FC}"/>
                </a:ext>
              </a:extLst>
            </p:cNvPr>
            <p:cNvSpPr/>
            <p:nvPr/>
          </p:nvSpPr>
          <p:spPr>
            <a:xfrm>
              <a:off x="5479260" y="9991957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E70EBA9E-2276-4C3E-B88E-64D276CAFE5C}"/>
                </a:ext>
              </a:extLst>
            </p:cNvPr>
            <p:cNvSpPr/>
            <p:nvPr/>
          </p:nvSpPr>
          <p:spPr>
            <a:xfrm>
              <a:off x="15489534" y="6507611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dirty="0"/>
                <a:t>2a</a:t>
              </a:r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7D93B6AB-65F7-42C4-9015-70AF33C478EA}"/>
                </a:ext>
              </a:extLst>
            </p:cNvPr>
            <p:cNvSpPr/>
            <p:nvPr/>
          </p:nvSpPr>
          <p:spPr>
            <a:xfrm>
              <a:off x="15489534" y="8894676"/>
              <a:ext cx="317634" cy="317634"/>
            </a:xfrm>
            <a:prstGeom prst="flowChartConnector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s-ES" sz="2400" dirty="0"/>
                <a:t>2</a:t>
              </a:r>
              <a:r>
                <a:rPr lang="en-US" sz="2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75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491E1D7-568A-48BC-8E3D-FF7B9FE04B9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7D2406B4-FDB9-4C03-B9A6-DF1F9DC2A16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0DC0609-F5A0-4D0B-8842-EA3F9513144A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325DE7-B0E6-4ED8-989B-5DC05B40A5DA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8F26B5C-ECC1-49EB-A2BA-489C791D01F3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0" name="Title 1">
            <a:extLst>
              <a:ext uri="{FF2B5EF4-FFF2-40B4-BE49-F238E27FC236}">
                <a16:creationId xmlns:a16="http://schemas.microsoft.com/office/drawing/2014/main" id="{79887D3B-0FBF-4AB5-97C1-68BB775FC166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8FF55F9-37BE-4845-BC70-5FB2F50B0D1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8FBE8BA-734A-430E-B851-9C2195A1121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E3F0319-D7E7-488E-8CB1-9E5B94ECDFA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280" t="10560" r="24486" b="29308"/>
          <a:stretch/>
        </p:blipFill>
        <p:spPr>
          <a:xfrm>
            <a:off x="2690780" y="3487762"/>
            <a:ext cx="3133170" cy="18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6797" b="36422"/>
          <a:stretch/>
        </p:blipFill>
        <p:spPr>
          <a:xfrm>
            <a:off x="2689458" y="5937426"/>
            <a:ext cx="3101180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3903F-1A28-43D0-A958-861D39C11258}"/>
              </a:ext>
            </a:extLst>
          </p:cNvPr>
          <p:cNvGrpSpPr/>
          <p:nvPr/>
        </p:nvGrpSpPr>
        <p:grpSpPr>
          <a:xfrm>
            <a:off x="6615584" y="6198244"/>
            <a:ext cx="7557506" cy="1421928"/>
            <a:chOff x="6682123" y="6009403"/>
            <a:chExt cx="7557506" cy="1421928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11AC36D-0D90-4B97-B00C-8B7909D4704A}"/>
                </a:ext>
              </a:extLst>
            </p:cNvPr>
            <p:cNvSpPr txBox="1">
              <a:spLocks/>
            </p:cNvSpPr>
            <p:nvPr/>
          </p:nvSpPr>
          <p:spPr>
            <a:xfrm>
              <a:off x="6682123" y="6009403"/>
              <a:ext cx="2605703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ToolReq &amp; Profiles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7CCAC-B68B-4829-8713-0003B171C3E2}"/>
                </a:ext>
              </a:extLst>
            </p:cNvPr>
            <p:cNvSpPr txBox="1"/>
            <p:nvPr/>
          </p:nvSpPr>
          <p:spPr>
            <a:xfrm>
              <a:off x="10061735" y="6341802"/>
              <a:ext cx="4177894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1" dirty="0"/>
                <a:t>SysML </a:t>
              </a:r>
              <a:r>
                <a:rPr lang="en-US" dirty="0"/>
                <a:t>elements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BBB46E-AA90-4885-B3ED-48DA9D76242A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9287826" y="6720367"/>
              <a:ext cx="773909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6"/>
          <a:stretch/>
        </p:blipFill>
        <p:spPr>
          <a:xfrm>
            <a:off x="2686291" y="8480583"/>
            <a:ext cx="3125202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02FF03-0881-49BD-9C68-BEC058A60EAA}"/>
              </a:ext>
            </a:extLst>
          </p:cNvPr>
          <p:cNvGrpSpPr/>
          <p:nvPr/>
        </p:nvGrpSpPr>
        <p:grpSpPr>
          <a:xfrm>
            <a:off x="6615584" y="3629637"/>
            <a:ext cx="6240023" cy="1549453"/>
            <a:chOff x="6672434" y="3594058"/>
            <a:chExt cx="6240023" cy="1549453"/>
          </a:xfrm>
        </p:grpSpPr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D3FD80D-C7A9-467F-89E8-06540560AC10}"/>
                </a:ext>
              </a:extLst>
            </p:cNvPr>
            <p:cNvSpPr txBox="1">
              <a:spLocks/>
            </p:cNvSpPr>
            <p:nvPr/>
          </p:nvSpPr>
          <p:spPr>
            <a:xfrm>
              <a:off x="6672434" y="3594058"/>
              <a:ext cx="614748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GlossaryML.profile.uml</a:t>
              </a:r>
              <a:endPara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C4CE7-6C29-440B-9493-A82761B71CDC}"/>
                </a:ext>
              </a:extLst>
            </p:cNvPr>
            <p:cNvSpPr txBox="1"/>
            <p:nvPr/>
          </p:nvSpPr>
          <p:spPr>
            <a:xfrm>
              <a:off x="9033062" y="4386381"/>
              <a:ext cx="387939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Highest fan out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019A-5EA4-41F7-B4B8-32CAED7B7D79}"/>
                </a:ext>
              </a:extLst>
            </p:cNvPr>
            <p:cNvSpPr/>
            <p:nvPr/>
          </p:nvSpPr>
          <p:spPr>
            <a:xfrm rot="3332629" flipH="1" flipV="1">
              <a:off x="8123244" y="4511492"/>
              <a:ext cx="665109" cy="30597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  <a:gd name="connsiteX0" fmla="*/ 2549035 w 2549035"/>
                <a:gd name="connsiteY0" fmla="*/ 17110 h 1302424"/>
                <a:gd name="connsiteX1" fmla="*/ 0 w 2549035"/>
                <a:gd name="connsiteY1" fmla="*/ 1302427 h 1302424"/>
                <a:gd name="connsiteX0" fmla="*/ 2549035 w 2549035"/>
                <a:gd name="connsiteY0" fmla="*/ 65602 h 1350921"/>
                <a:gd name="connsiteX1" fmla="*/ 0 w 2549035"/>
                <a:gd name="connsiteY1" fmla="*/ 1350919 h 1350921"/>
                <a:gd name="connsiteX0" fmla="*/ 2549035 w 2549035"/>
                <a:gd name="connsiteY0" fmla="*/ 91425 h 1376744"/>
                <a:gd name="connsiteX1" fmla="*/ 0 w 2549035"/>
                <a:gd name="connsiteY1" fmla="*/ 1376742 h 13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9035" h="1376744">
                  <a:moveTo>
                    <a:pt x="2549035" y="91425"/>
                  </a:moveTo>
                  <a:cubicBezTo>
                    <a:pt x="1501728" y="-13016"/>
                    <a:pt x="1002791" y="-325224"/>
                    <a:pt x="0" y="1376742"/>
                  </a:cubicBezTo>
                </a:path>
              </a:pathLst>
            </a:custGeom>
            <a:ln w="31750">
              <a:headEnd type="none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6602A-52D0-41DF-BFDB-0883CACE67AD}"/>
              </a:ext>
            </a:extLst>
          </p:cNvPr>
          <p:cNvGrpSpPr/>
          <p:nvPr/>
        </p:nvGrpSpPr>
        <p:grpSpPr>
          <a:xfrm>
            <a:off x="6615584" y="8741401"/>
            <a:ext cx="11793787" cy="1421928"/>
            <a:chOff x="6615584" y="9129385"/>
            <a:chExt cx="11793787" cy="1421928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40004AD-9856-4CA2-8F02-1A5E19B2A309}"/>
                </a:ext>
              </a:extLst>
            </p:cNvPr>
            <p:cNvSpPr txBox="1">
              <a:spLocks/>
            </p:cNvSpPr>
            <p:nvPr/>
          </p:nvSpPr>
          <p:spPr>
            <a:xfrm>
              <a:off x="6615584" y="9129385"/>
              <a:ext cx="3602007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/>
                <a:t>A</a:t>
              </a:r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rchitecture </a:t>
              </a:r>
            </a:p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&amp; palettes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61EFE8-3499-4141-A419-B0CFBC895B6A}"/>
                </a:ext>
              </a:extLst>
            </p:cNvPr>
            <p:cNvSpPr txBox="1"/>
            <p:nvPr/>
          </p:nvSpPr>
          <p:spPr>
            <a:xfrm>
              <a:off x="11142192" y="9461784"/>
              <a:ext cx="7267179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dirty="0"/>
                <a:t>Element</a:t>
              </a:r>
              <a:r>
                <a:rPr lang="en-US" b="1" dirty="0"/>
                <a:t>TypeConfigurations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A85032A-9263-4128-9EA1-E21D0D1ADE91}"/>
                </a:ext>
              </a:extLst>
            </p:cNvPr>
            <p:cNvCxnSpPr>
              <a:cxnSpLocks/>
              <a:stCxn id="50" idx="3"/>
              <a:endCxn id="67" idx="1"/>
            </p:cNvCxnSpPr>
            <p:nvPr/>
          </p:nvCxnSpPr>
          <p:spPr>
            <a:xfrm>
              <a:off x="10217591" y="9840349"/>
              <a:ext cx="924601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404963" y="2118523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F7CBD-B30D-49A0-97B7-4F8A0D7E6125}"/>
              </a:ext>
            </a:extLst>
          </p:cNvPr>
          <p:cNvCxnSpPr/>
          <p:nvPr/>
        </p:nvCxnSpPr>
        <p:spPr>
          <a:xfrm>
            <a:off x="3146959" y="5609968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AEDE78-61AA-402B-9CD7-EDCC02BACBFC}"/>
              </a:ext>
            </a:extLst>
          </p:cNvPr>
          <p:cNvCxnSpPr/>
          <p:nvPr/>
        </p:nvCxnSpPr>
        <p:spPr>
          <a:xfrm>
            <a:off x="3146959" y="8155459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44409361-EC16-49F5-8D55-D87A45A716A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C3927-9282-4F2A-B605-EBD38E586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45" y="3958847"/>
            <a:ext cx="7523058" cy="4696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95616-6B2A-4909-B1C5-8626218AC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264" y="3928720"/>
            <a:ext cx="7523058" cy="468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397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870825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5C3549F8-9318-4060-A50E-2550B510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190" y="6331197"/>
            <a:ext cx="4877072" cy="3139694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290815" lon="19494287" rev="21008102"/>
            </a:camera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9E095D-EB5D-43AC-8B35-7CCCAAEB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105" y="3856376"/>
            <a:ext cx="5810645" cy="4535258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342971" lon="1524662" rev="49313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180" y="8912037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D9DD79-385C-451A-A645-FD6FB325A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2737" y="8560299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C1BBDAF-003A-4078-A1F6-EB7A76ABD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9906" y="130193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420" y="8881780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071" y="5509774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967" y="3103997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979" y="9623252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029311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734756" y="7610850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298666" y="6238975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187486" y="4849905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058071" y="2919385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774326" y="7602591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0744" y="2996439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545172">
            <a:off x="16725071" y="11508759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5558669" y="2067807"/>
            <a:ext cx="7039227" cy="1311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8560420" y="3540011"/>
            <a:ext cx="4666420" cy="126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typotopology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25BAB2-49E4-443E-8513-279855034F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0647" y="6444708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3660BF8-01DC-4806-AD48-F5166FBB2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708" y="449621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A33F9D1-15CD-4068-97FF-10EBF19A5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711" y="1064280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0BA22EF-FB50-4F01-B598-6FFF57326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1247" y="5337194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C390057-C189-441C-BB87-EF71405ED4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476" y="565895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9AE8132-FC5E-457A-8FA2-CB937E38D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190" y="8044217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9" name="Subtitle 2">
            <a:extLst>
              <a:ext uri="{FF2B5EF4-FFF2-40B4-BE49-F238E27FC236}">
                <a16:creationId xmlns:a16="http://schemas.microsoft.com/office/drawing/2014/main" id="{A2B437C5-2CDD-4E24-80F5-A1DD2AEC4C00}"/>
              </a:ext>
            </a:extLst>
          </p:cNvPr>
          <p:cNvSpPr txBox="1">
            <a:spLocks/>
          </p:cNvSpPr>
          <p:nvPr/>
        </p:nvSpPr>
        <p:spPr>
          <a:xfrm>
            <a:off x="1202272" y="7438686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F7CD033-EC74-471E-81CB-9E4AAADF88D2}"/>
              </a:ext>
            </a:extLst>
          </p:cNvPr>
          <p:cNvSpPr txBox="1"/>
          <p:nvPr/>
        </p:nvSpPr>
        <p:spPr>
          <a:xfrm>
            <a:off x="4913105" y="9693250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70765E9-C553-453A-9EC7-3B3A4B8BD3B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396" r="36376"/>
          <a:stretch/>
        </p:blipFill>
        <p:spPr>
          <a:xfrm>
            <a:off x="16381309" y="7704189"/>
            <a:ext cx="2820740" cy="27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1181011" lon="2437657" rev="216987"/>
            </a:camera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 rot="20622269">
            <a:off x="16184966" y="9821801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672969" y="2380869"/>
            <a:ext cx="11813346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5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SysML/Req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7" y="5315841"/>
            <a:ext cx="2553577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298049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Local Element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37" grpId="0" animBg="1"/>
      <p:bldP spid="138" grpId="0" animBg="1"/>
      <p:bldP spid="140" grpId="0" animBg="1"/>
      <p:bldP spid="12" grpId="0" animBg="1"/>
      <p:bldP spid="75" grpId="0" animBg="1"/>
      <p:bldP spid="80" grpId="0" animBg="1"/>
      <p:bldP spid="56" grpId="0" animBg="1"/>
      <p:bldP spid="110" grpId="0" animBg="1"/>
      <p:bldP spid="81" grpId="0" animBg="1"/>
      <p:bldP spid="88" grpId="0"/>
      <p:bldP spid="73" grpId="0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7A38D6-DE0D-46DF-B8DC-B2B3BB477464}"/>
              </a:ext>
            </a:extLst>
          </p:cNvPr>
          <p:cNvGrpSpPr/>
          <p:nvPr/>
        </p:nvGrpSpPr>
        <p:grpSpPr>
          <a:xfrm>
            <a:off x="6996489" y="4443343"/>
            <a:ext cx="13402958" cy="10007356"/>
            <a:chOff x="6996489" y="4443343"/>
            <a:chExt cx="13402958" cy="10007356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9" y="13804368"/>
              <a:ext cx="4205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369579-7425-42BA-AC48-5409A287A7DB}"/>
                </a:ext>
              </a:extLst>
            </p:cNvPr>
            <p:cNvGrpSpPr/>
            <p:nvPr/>
          </p:nvGrpSpPr>
          <p:grpSpPr>
            <a:xfrm>
              <a:off x="11335287" y="8235995"/>
              <a:ext cx="9064160" cy="4473422"/>
              <a:chOff x="11335287" y="8235995"/>
              <a:chExt cx="9064160" cy="44734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2A59A91-B7E3-4B8D-B935-C2D49C8B9EB6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602632" cy="4473422"/>
                <a:chOff x="17796815" y="8235995"/>
                <a:chExt cx="2602632" cy="4473422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36F0190-45FE-4BDB-9CBF-C26CF3B9075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C0FB46C-D69C-4DD4-A5BE-090A0BFF65F1}"/>
                    </a:ext>
                  </a:extLst>
                </p:cNvPr>
                <p:cNvCxnSpPr>
                  <a:cxnSpLocks/>
                  <a:endCxn id="9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F9D53C6-43B9-4EC0-ABE2-A92609630537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FDADFB-B39E-4928-A69E-47407E4BBCF2}"/>
                    </a:ext>
                  </a:extLst>
                </p:cNvPr>
                <p:cNvCxnSpPr>
                  <a:cxnSpLocks/>
                  <a:endCxn id="9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3CB3A724-C5CB-4638-AD01-5E423C4DBD4D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0D29D86-9774-4AC0-9E93-7A3321DF678C}"/>
                    </a:ext>
                  </a:extLst>
                </p:cNvPr>
                <p:cNvCxnSpPr>
                  <a:cxnSpLocks/>
                  <a:endCxn id="9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8FD34721-D047-459A-94A8-DB2281F0D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DD11DC0-3198-4A7D-B9E4-4FFAD651B47D}"/>
                    </a:ext>
                  </a:extLst>
                </p:cNvPr>
                <p:cNvSpPr txBox="1"/>
                <p:nvPr/>
              </p:nvSpPr>
              <p:spPr>
                <a:xfrm rot="16200000">
                  <a:off x="18277456" y="10153456"/>
                  <a:ext cx="35976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rPr>
                    <a:t>External locations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F86CD88-2B90-4E83-9782-7F7E5210F935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Dependences</a:t>
                </a:r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5439C9-66F5-4849-B8F4-CB33580169D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effectLst/>
                </a:rPr>
                <a:t>Related</a:t>
              </a:r>
            </a:p>
            <a:p>
              <a:pPr algn="ctr"/>
              <a:r>
                <a:rPr lang="es-ES" b="1" dirty="0">
                  <a:effectLst/>
                </a:rPr>
                <a:t>P</a:t>
              </a:r>
              <a:r>
                <a:rPr lang="en-US" b="1" dirty="0">
                  <a:effectLst/>
                </a:rPr>
                <a:t>rojects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87322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318017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416154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514292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612429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710567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808704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360272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458589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556907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655224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753542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851859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527087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connections typing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578293" y="3850917"/>
            <a:ext cx="8875989" cy="15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Inter-module </a:t>
            </a:r>
            <a:r>
              <a:rPr lang="en-US"/>
              <a:t>connections map</a:t>
            </a:r>
            <a:endParaRPr lang="en-CA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BD9D47B-8317-49D2-962A-151B19E985FA}"/>
              </a:ext>
            </a:extLst>
          </p:cNvPr>
          <p:cNvGrpSpPr/>
          <p:nvPr/>
        </p:nvGrpSpPr>
        <p:grpSpPr>
          <a:xfrm>
            <a:off x="14108573" y="9753599"/>
            <a:ext cx="6462358" cy="5040065"/>
            <a:chOff x="6996489" y="4443343"/>
            <a:chExt cx="13768312" cy="10738059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33573B9-DC6E-4E06-B2AB-B0135AB41E7B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338F37F2-9257-433B-9784-F992B2F54AE2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Double Bracket 332">
                <a:extLst>
                  <a:ext uri="{FF2B5EF4-FFF2-40B4-BE49-F238E27FC236}">
                    <a16:creationId xmlns:a16="http://schemas.microsoft.com/office/drawing/2014/main" id="{39B0B543-C149-4DD8-BC70-7ED595A54E50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4" name="Double Bracket 333">
                <a:extLst>
                  <a:ext uri="{FF2B5EF4-FFF2-40B4-BE49-F238E27FC236}">
                    <a16:creationId xmlns:a16="http://schemas.microsoft.com/office/drawing/2014/main" id="{8D51C730-4F20-4F16-AEAE-5D600BE03259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5" name="Flowchart: Alternate Process 334">
                <a:extLst>
                  <a:ext uri="{FF2B5EF4-FFF2-40B4-BE49-F238E27FC236}">
                    <a16:creationId xmlns:a16="http://schemas.microsoft.com/office/drawing/2014/main" id="{072669E7-604E-4C9C-92D1-D1A419479A0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6" name="Flowchart: Alternate Process 335">
                <a:extLst>
                  <a:ext uri="{FF2B5EF4-FFF2-40B4-BE49-F238E27FC236}">
                    <a16:creationId xmlns:a16="http://schemas.microsoft.com/office/drawing/2014/main" id="{D9CC7F5D-8143-4301-A5EA-666F0F9318E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7" name="Flowchart: Alternate Process 336">
                <a:extLst>
                  <a:ext uri="{FF2B5EF4-FFF2-40B4-BE49-F238E27FC236}">
                    <a16:creationId xmlns:a16="http://schemas.microsoft.com/office/drawing/2014/main" id="{5FA5CC26-0274-4B6D-80C6-A83F2D86064F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8" name="Flowchart: Alternate Process 337">
                <a:extLst>
                  <a:ext uri="{FF2B5EF4-FFF2-40B4-BE49-F238E27FC236}">
                    <a16:creationId xmlns:a16="http://schemas.microsoft.com/office/drawing/2014/main" id="{CBE3625F-1D58-485B-9331-B1C4698B6220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6B94ACDB-A891-4174-A0AF-AB1C4B130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F4AACB8B-4328-40EE-AC63-2EF6BFD5F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825ACBA4-DB68-4447-9474-C2689FBD0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985E0311-522A-4830-B5C0-31606BFAE68F}"/>
                  </a:ext>
                </a:extLst>
              </p:cNvPr>
              <p:cNvCxnSpPr>
                <a:cxnSpLocks/>
                <a:endCxn id="33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3" name="Flowchart: Alternate Process 342">
                <a:extLst>
                  <a:ext uri="{FF2B5EF4-FFF2-40B4-BE49-F238E27FC236}">
                    <a16:creationId xmlns:a16="http://schemas.microsoft.com/office/drawing/2014/main" id="{5F9AB774-DB2A-4D81-B7E1-3285A31EA12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47360CE-DFE4-4469-BD07-728564EC7B24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96AFCC41-71F6-4622-ABA6-7192BF3DC0E3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Double Bracket 320">
                <a:extLst>
                  <a:ext uri="{FF2B5EF4-FFF2-40B4-BE49-F238E27FC236}">
                    <a16:creationId xmlns:a16="http://schemas.microsoft.com/office/drawing/2014/main" id="{F5713A0B-FE19-4D07-A59A-D06CD4287514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2" name="Double Bracket 321">
                <a:extLst>
                  <a:ext uri="{FF2B5EF4-FFF2-40B4-BE49-F238E27FC236}">
                    <a16:creationId xmlns:a16="http://schemas.microsoft.com/office/drawing/2014/main" id="{FC42F578-81BF-4BDE-B38E-C11ACF0BC49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3" name="Flowchart: Alternate Process 322">
                <a:extLst>
                  <a:ext uri="{FF2B5EF4-FFF2-40B4-BE49-F238E27FC236}">
                    <a16:creationId xmlns:a16="http://schemas.microsoft.com/office/drawing/2014/main" id="{82A19846-DC47-4CC3-A3B8-B90D975DF46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4" name="Flowchart: Alternate Process 323">
                <a:extLst>
                  <a:ext uri="{FF2B5EF4-FFF2-40B4-BE49-F238E27FC236}">
                    <a16:creationId xmlns:a16="http://schemas.microsoft.com/office/drawing/2014/main" id="{CF85053D-6337-4EB2-B9F2-A9F2CC9B0FC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5" name="Flowchart: Alternate Process 324">
                <a:extLst>
                  <a:ext uri="{FF2B5EF4-FFF2-40B4-BE49-F238E27FC236}">
                    <a16:creationId xmlns:a16="http://schemas.microsoft.com/office/drawing/2014/main" id="{C04576F0-B4D0-4827-B8A0-1AB90D893AC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6" name="Flowchart: Alternate Process 325">
                <a:extLst>
                  <a:ext uri="{FF2B5EF4-FFF2-40B4-BE49-F238E27FC236}">
                    <a16:creationId xmlns:a16="http://schemas.microsoft.com/office/drawing/2014/main" id="{263CC520-8C40-4EA4-B56B-8A1A45F530C7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CC300B5-1858-452F-9730-7310544FB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D55675CB-03CB-4B4C-BFE0-B7F57C2EFB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DE0B457D-905F-48C6-BD47-43097848F5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11733D64-A3F7-4EB1-8A37-7B65755C9E64}"/>
                  </a:ext>
                </a:extLst>
              </p:cNvPr>
              <p:cNvCxnSpPr>
                <a:cxnSpLocks/>
                <a:endCxn id="326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1" name="Flowchart: Alternate Process 330">
                <a:extLst>
                  <a:ext uri="{FF2B5EF4-FFF2-40B4-BE49-F238E27FC236}">
                    <a16:creationId xmlns:a16="http://schemas.microsoft.com/office/drawing/2014/main" id="{C4EFE5E3-D28D-415E-A57C-4E19F9588CE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C855B0D-AAF7-43DE-8400-911E31F7E06B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60E85E7-AFFD-47B8-A570-A6CFE5E1B12F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67BB29-4B7D-4F24-B55C-BFEDCD119DEC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8654822-1D2E-40A3-8998-BCE4FDB5B242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D303427-528B-4E8A-ABA7-36200767A79B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D20B18F-1257-4982-98F1-D49DD769E0AB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376D92B-83B1-43DB-B735-E7E2AD0A7708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9040E24-8C9C-4C76-98AA-3451FD743F68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27DA39-6FBC-43C1-9AF9-64C4A59E7BB6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4FBF784-B4D4-41C8-9B21-94F87240842E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9F4D2F-9D70-480E-A547-F7544DFEDDC8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CFF5D20-8F3C-40F0-B609-C780A0C5D2A2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CA6E7D4-8836-4B6A-ADCA-B992A564D21B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00224F2-C276-43B2-BE80-4B690DCA56D2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9638674-9BAF-48DB-AF4D-C69E191C13C3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E4B9C7-F007-40B3-A392-52C79BD7780F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57FBA2B-BED7-43D0-BED1-0A0C8FB9966F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193F1AC-8048-4B88-AE4C-995348DCEC5D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838DCFF-8C20-48BB-9408-B4C697B3FCF3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F57F90F-6C19-4A8B-9E3F-2FD4EC1F5C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C887725-A519-4400-B80B-84365431FDF0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EDBC0D4-7C62-4AFC-B038-D2E324E75638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785FF40-823E-4904-816E-107B19C9DA54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6BCB0A6-002E-43EC-9A57-DEEF3C061B6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B6315E9-1CD5-4DA8-926E-0B44D5F1C4B5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7421569-5495-471E-8D25-C1738AEAC538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6D071C-1567-4E42-A949-D54115BB23D7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7564949-D52D-4BBF-8DB2-9BE72B5E9A57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E530B6E-CFF8-4BE1-AF47-B55C6CB07C75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5ADE503-D3A9-45B4-ABA5-25B1A7C9FE96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B0B02CD-CAA3-49F0-8C54-C9E0EB9EB5D0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18369670-94C1-47E3-BECF-73FE66F5EC8C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A6456648-CF2D-40E5-B070-392C31709A60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D7BAFED-EB72-42F8-A2E3-B93C68E64754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D5A53D3-5D34-4921-8185-93E9EA320238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BA9B497-448D-4D9D-9562-F35B67A05DC7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34BF299-489C-4F0A-AC79-B7308C452052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E176C77-7E5C-4D5E-98E2-F0C66835EA4C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77A3B5B-64B5-4DC9-AABF-504AB5E5069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65D9DA9-BBF5-44E0-8457-604A30FDBF75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3A8CB43-6BC6-49E5-BF75-D03C3877CDE2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4B4C005-951F-43D4-AF92-8989034D531A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5749188-330C-44B6-96E2-97F603026EBE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B123CB-6D35-42BC-B656-DB64428FA3AC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54CACC7D-BD1E-423F-A8E1-48AEF729C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BA0C24F4-BC0F-417F-B237-F57E6C57C7FB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4CF3A76-22EC-4302-9B2B-57FDE8FD6EB2}"/>
                </a:ext>
              </a:extLst>
            </p:cNvPr>
            <p:cNvCxnSpPr>
              <a:cxnSpLocks/>
              <a:endCxn id="283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02A351F-D5FC-4112-87AD-B357675542C2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971289A-E25A-4417-8508-BDCC168AAB82}"/>
                </a:ext>
              </a:extLst>
            </p:cNvPr>
            <p:cNvCxnSpPr>
              <a:cxnSpLocks/>
              <a:endCxn id="285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B2CFFA93-79D6-4702-A3EF-CDB8B35D61C4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295E6B-4193-44A7-98FE-35C7462E926B}"/>
                </a:ext>
              </a:extLst>
            </p:cNvPr>
            <p:cNvCxnSpPr>
              <a:cxnSpLocks/>
              <a:endCxn id="287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104F12B-96C1-45E8-A65B-143C91B8A775}"/>
                </a:ext>
              </a:extLst>
            </p:cNvPr>
            <p:cNvSpPr txBox="1"/>
            <p:nvPr/>
          </p:nvSpPr>
          <p:spPr>
            <a:xfrm>
              <a:off x="14501329" y="13804368"/>
              <a:ext cx="393577" cy="137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BA289177-E8AA-4EA5-A107-EE6F2CED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891F4A69-B829-43E8-AB1F-DC53C9AB0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37D8618-9036-4D0D-A20D-C7162539446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308" name="Rectangle: Rounded Corners 307">
                <a:extLst>
                  <a:ext uri="{FF2B5EF4-FFF2-40B4-BE49-F238E27FC236}">
                    <a16:creationId xmlns:a16="http://schemas.microsoft.com/office/drawing/2014/main" id="{8F0AF3DC-35F0-4A52-90A4-2A563470770E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Double Bracket 308">
                <a:extLst>
                  <a:ext uri="{FF2B5EF4-FFF2-40B4-BE49-F238E27FC236}">
                    <a16:creationId xmlns:a16="http://schemas.microsoft.com/office/drawing/2014/main" id="{E27E0DC5-7A70-4B22-A406-30F01F92614A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0" name="Double Bracket 309">
                <a:extLst>
                  <a:ext uri="{FF2B5EF4-FFF2-40B4-BE49-F238E27FC236}">
                    <a16:creationId xmlns:a16="http://schemas.microsoft.com/office/drawing/2014/main" id="{EE270686-BC81-4454-97ED-EE01625EB93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1" name="Flowchart: Alternate Process 310">
                <a:extLst>
                  <a:ext uri="{FF2B5EF4-FFF2-40B4-BE49-F238E27FC236}">
                    <a16:creationId xmlns:a16="http://schemas.microsoft.com/office/drawing/2014/main" id="{B6BB4D20-F774-4C9F-A421-8B187797C9D9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2" name="Flowchart: Alternate Process 311">
                <a:extLst>
                  <a:ext uri="{FF2B5EF4-FFF2-40B4-BE49-F238E27FC236}">
                    <a16:creationId xmlns:a16="http://schemas.microsoft.com/office/drawing/2014/main" id="{0829DB07-43D7-49EB-BC96-3C1D87307E6B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3" name="Flowchart: Alternate Process 312">
                <a:extLst>
                  <a:ext uri="{FF2B5EF4-FFF2-40B4-BE49-F238E27FC236}">
                    <a16:creationId xmlns:a16="http://schemas.microsoft.com/office/drawing/2014/main" id="{31515892-0C4A-4BB2-B7EE-28F9ED96E25B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4" name="Flowchart: Alternate Process 313">
                <a:extLst>
                  <a:ext uri="{FF2B5EF4-FFF2-40B4-BE49-F238E27FC236}">
                    <a16:creationId xmlns:a16="http://schemas.microsoft.com/office/drawing/2014/main" id="{24C281E4-423B-42EA-96B2-6E15C4DA4B44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586D36D-796A-498E-8A20-F6B75FB16B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4B7F6BC1-6190-45F8-ADAD-5897341AF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2D60CBC4-83DC-4E57-A184-67F6EA11CC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2FCA680D-5E38-4A45-8193-BEB2F74AB09F}"/>
                  </a:ext>
                </a:extLst>
              </p:cNvPr>
              <p:cNvCxnSpPr>
                <a:cxnSpLocks/>
                <a:endCxn id="3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9" name="Flowchart: Alternate Process 318">
                <a:extLst>
                  <a:ext uri="{FF2B5EF4-FFF2-40B4-BE49-F238E27FC236}">
                    <a16:creationId xmlns:a16="http://schemas.microsoft.com/office/drawing/2014/main" id="{E9B05EF3-6B00-46C6-B413-E3E2352D980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6E854D-7CB9-4BC7-93D8-F2AF413D6973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AECA2A6-7045-4BD8-9702-EA09E8C227DD}"/>
                </a:ext>
              </a:extLst>
            </p:cNvPr>
            <p:cNvGrpSpPr/>
            <p:nvPr/>
          </p:nvGrpSpPr>
          <p:grpSpPr>
            <a:xfrm>
              <a:off x="11335287" y="8235995"/>
              <a:ext cx="9429514" cy="4473422"/>
              <a:chOff x="11335287" y="8235995"/>
              <a:chExt cx="9429514" cy="4473422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14CDD550-575A-40E7-B660-D75823605C92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967986" cy="4473422"/>
                <a:chOff x="17796815" y="8235995"/>
                <a:chExt cx="2967986" cy="4473422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99034773-5354-4779-AA8A-44B47F99DAA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7D424944-4AA3-43C2-B6EF-A9D3D3FAE4FA}"/>
                    </a:ext>
                  </a:extLst>
                </p:cNvPr>
                <p:cNvCxnSpPr>
                  <a:cxnSpLocks/>
                  <a:endCxn id="30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75CCB0E9-182C-46EA-9CE3-6FA6A991A39C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C8C9ECE-4562-4C53-A289-9B9E6ABBD0BF}"/>
                    </a:ext>
                  </a:extLst>
                </p:cNvPr>
                <p:cNvCxnSpPr>
                  <a:cxnSpLocks/>
                  <a:endCxn id="30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982518B8-B207-4CE3-86E3-1D3465F5978F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8E2413C-BCF7-4EA4-B087-BE1A5B136EDA}"/>
                    </a:ext>
                  </a:extLst>
                </p:cNvPr>
                <p:cNvCxnSpPr>
                  <a:cxnSpLocks/>
                  <a:endCxn id="30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41A49A17-EF40-4FD6-9562-A26744B97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D4CE39B4-EC51-4229-AE75-FE9650E5854C}"/>
                    </a:ext>
                  </a:extLst>
                </p:cNvPr>
                <p:cNvSpPr txBox="1"/>
                <p:nvPr/>
              </p:nvSpPr>
              <p:spPr>
                <a:xfrm rot="16200000">
                  <a:off x="19879495" y="9788104"/>
                  <a:ext cx="393577" cy="13770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endParaRPr>
                </a:p>
              </p:txBody>
            </p:sp>
          </p:grp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13F32A9D-7F9D-4CFD-96BF-11894E46F284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en-US" dirty="0"/>
              </a:p>
            </p:txBody>
          </p:sp>
        </p:grp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891E7B2-B290-4D5E-BCE8-2D7EC436C6BF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DA085396-4EB6-4E87-884E-900355A444F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b="1" dirty="0">
                <a:effectLst/>
              </a:endParaRPr>
            </a:p>
          </p:txBody>
        </p: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66D4579-E4F4-4662-A73E-4A2A044CD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13582</TotalTime>
  <Words>1266</Words>
  <Application>Microsoft Office PowerPoint</Application>
  <PresentationFormat>Custom</PresentationFormat>
  <Paragraphs>505</Paragraphs>
  <Slides>49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115</cp:revision>
  <dcterms:created xsi:type="dcterms:W3CDTF">2022-01-11T14:05:07Z</dcterms:created>
  <dcterms:modified xsi:type="dcterms:W3CDTF">2022-04-14T00:25:38Z</dcterms:modified>
</cp:coreProperties>
</file>